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4A13"/>
    <a:srgbClr val="0C320D"/>
    <a:srgbClr val="FFFFFF"/>
    <a:srgbClr val="FFFF66"/>
    <a:srgbClr val="FFFF00"/>
    <a:srgbClr val="DDFFC8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9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5914723-5D8F-71AC-FDE3-9F27A37CE1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B043C2-52FE-415F-7BD3-C544001A12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7F39FDA-D8E2-4CA5-B635-BE8783B7B5CB}" type="datetimeFigureOut">
              <a:rPr lang="ja-JP" altLang="en-US"/>
              <a:pPr>
                <a:defRPr/>
              </a:pPr>
              <a:t>2023/7/20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1A5D4E8C-6364-168E-D1DE-B3BD0C9E47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A2AD998D-649F-FBF7-866F-EF58424AB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C91468-0454-5A77-2C2B-6E3B3A2BAEC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AB8033-DEEC-2356-FF95-223F4CFE38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3B1F2C4-B53F-45E9-893E-74EA0D112C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94C778-8F33-4747-1D3E-2A92FB879E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4BC4B2-05BB-4580-815D-6795F688CBB0}" type="datetimeFigureOut">
              <a:rPr lang="ja-JP" altLang="en-US"/>
              <a:pPr>
                <a:defRPr/>
              </a:pPr>
              <a:t>2023/7/20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20547E-9813-D224-25B6-C5462CB94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11BADA-F7A4-FF97-3CB1-2722E0EEB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2C404-87FD-4456-81D5-F2D0A0A65A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145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テキスト プレースホルダー 2">
            <a:extLst>
              <a:ext uri="{FF2B5EF4-FFF2-40B4-BE49-F238E27FC236}">
                <a16:creationId xmlns:a16="http://schemas.microsoft.com/office/drawing/2014/main" id="{B2A7F7E2-9D16-1011-3AAB-5012094E8F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1AAE61-8810-6B45-F5E5-9EFE146A9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6BB6F8C-6CCD-4178-8357-F292A78F91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28" name="AutoShape 15">
            <a:extLst>
              <a:ext uri="{FF2B5EF4-FFF2-40B4-BE49-F238E27FC236}">
                <a16:creationId xmlns:a16="http://schemas.microsoft.com/office/drawing/2014/main" id="{4FB60019-8F86-801D-4EED-B7A6AC7C6FA6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244475" y="277813"/>
            <a:ext cx="8626475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6" name="Freeform 18">
            <a:extLst>
              <a:ext uri="{FF2B5EF4-FFF2-40B4-BE49-F238E27FC236}">
                <a16:creationId xmlns:a16="http://schemas.microsoft.com/office/drawing/2014/main" id="{3671073E-1790-1817-F2DD-E39790D40548}"/>
              </a:ext>
            </a:extLst>
          </p:cNvPr>
          <p:cNvSpPr>
            <a:spLocks/>
          </p:cNvSpPr>
          <p:nvPr userDrawn="1"/>
        </p:nvSpPr>
        <p:spPr bwMode="auto">
          <a:xfrm>
            <a:off x="244475" y="169863"/>
            <a:ext cx="8636000" cy="1395412"/>
          </a:xfrm>
          <a:custGeom>
            <a:avLst/>
            <a:gdLst>
              <a:gd name="T0" fmla="*/ 0 w 9070"/>
              <a:gd name="T1" fmla="*/ 770 h 2108"/>
              <a:gd name="T2" fmla="*/ 0 w 9070"/>
              <a:gd name="T3" fmla="*/ 770 h 2108"/>
              <a:gd name="T4" fmla="*/ 3270 w 9070"/>
              <a:gd name="T5" fmla="*/ 770 h 2108"/>
              <a:gd name="T6" fmla="*/ 3270 w 9070"/>
              <a:gd name="T7" fmla="*/ 0 h 2108"/>
              <a:gd name="T8" fmla="*/ 0 w 9070"/>
              <a:gd name="T9" fmla="*/ 0 h 2108"/>
              <a:gd name="T10" fmla="*/ 0 w 9070"/>
              <a:gd name="T11" fmla="*/ 770 h 2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070" h="2108">
                <a:moveTo>
                  <a:pt x="0" y="2108"/>
                </a:moveTo>
                <a:lnTo>
                  <a:pt x="0" y="2108"/>
                </a:lnTo>
                <a:lnTo>
                  <a:pt x="9070" y="2108"/>
                </a:lnTo>
                <a:lnTo>
                  <a:pt x="9070" y="0"/>
                </a:lnTo>
                <a:lnTo>
                  <a:pt x="0" y="0"/>
                </a:lnTo>
                <a:lnTo>
                  <a:pt x="0" y="2108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911964-9CCC-0654-762B-398DDFD5CBAB}"/>
              </a:ext>
            </a:extLst>
          </p:cNvPr>
          <p:cNvSpPr/>
          <p:nvPr userDrawn="1"/>
        </p:nvSpPr>
        <p:spPr>
          <a:xfrm>
            <a:off x="773524" y="329801"/>
            <a:ext cx="7596951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ja-JP" altLang="ja-JP" sz="3200" b="1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第</a:t>
            </a:r>
            <a:r>
              <a:rPr lang="en-US" altLang="ja-JP" sz="3200" b="1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31</a:t>
            </a:r>
            <a:r>
              <a:rPr lang="ja-JP" altLang="ja-JP" sz="3200" b="1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回日本呼吸器外科医会冬季学術集会</a:t>
            </a:r>
            <a:endParaRPr lang="ja-JP" altLang="ja-JP" sz="3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lang="ja-JP" altLang="en-US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2">
            <a:extLst>
              <a:ext uri="{FF2B5EF4-FFF2-40B4-BE49-F238E27FC236}">
                <a16:creationId xmlns:a16="http://schemas.microsoft.com/office/drawing/2014/main" id="{569925C0-F585-4DA0-381E-0E414A50B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4613" y="3789363"/>
            <a:ext cx="9036051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演題発表に関連し、開示すべき</a:t>
            </a:r>
            <a:endParaRPr lang="en-US" altLang="ja-JP" sz="26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 I </a:t>
            </a:r>
            <a:r>
              <a:rPr lang="ja-JP" altLang="en-US" sz="2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関係にある企業などはありません。</a:t>
            </a:r>
            <a:endParaRPr lang="ja-JP" altLang="en-US" sz="18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FB2720B-F877-6E75-F5A7-E84BFF6E9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492375"/>
            <a:ext cx="8237538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筆頭発表者名：　○○　○○</a:t>
            </a:r>
            <a:endParaRPr kumimoji="0" lang="en-US" altLang="ja-JP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</vt:lpstr>
      <vt:lpstr>ＭＳ Ｐゴシック</vt:lpstr>
      <vt:lpstr>Arial</vt:lpstr>
      <vt:lpstr>HGP創英角ｺﾞｼｯｸUB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nagoya</dc:creator>
  <cp:lastModifiedBy>成進社 印刷</cp:lastModifiedBy>
  <cp:revision>24</cp:revision>
  <dcterms:created xsi:type="dcterms:W3CDTF">2012-11-19T03:19:49Z</dcterms:created>
  <dcterms:modified xsi:type="dcterms:W3CDTF">2023-07-20T04:39:55Z</dcterms:modified>
</cp:coreProperties>
</file>